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805613" cy="99393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97" userDrawn="1">
          <p15:clr>
            <a:srgbClr val="A4A3A4"/>
          </p15:clr>
        </p15:guide>
        <p15:guide id="3" orient="horz" pos="4224" userDrawn="1">
          <p15:clr>
            <a:srgbClr val="A4A3A4"/>
          </p15:clr>
        </p15:guide>
        <p15:guide id="4" pos="3840" userDrawn="1">
          <p15:clr>
            <a:srgbClr val="A4A3A4"/>
          </p15:clr>
        </p15:guide>
        <p15:guide id="5" pos="7531" userDrawn="1">
          <p15:clr>
            <a:srgbClr val="A4A3A4"/>
          </p15:clr>
        </p15:guide>
        <p15:guide id="6" pos="1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  <a:srgbClr val="0000CC"/>
    <a:srgbClr val="FFFF00"/>
    <a:srgbClr val="FFFF1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89266" autoAdjust="0"/>
  </p:normalViewPr>
  <p:slideViewPr>
    <p:cSldViewPr snapToGrid="0">
      <p:cViewPr varScale="1">
        <p:scale>
          <a:sx n="145" d="100"/>
          <a:sy n="145" d="100"/>
        </p:scale>
        <p:origin x="101" y="1090"/>
      </p:cViewPr>
      <p:guideLst>
        <p:guide orient="horz" pos="2160"/>
        <p:guide orient="horz" pos="97"/>
        <p:guide orient="horz" pos="4224"/>
        <p:guide pos="3840"/>
        <p:guide pos="7531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75D9116-CC7F-4105-978B-7CA41F4AA50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DA7E6C4-DCEA-4001-A3EE-957197A38B1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DAE5BEF7-3625-4E4C-BFBC-1CF1533F8A5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161DC2F2-20FB-4C46-99E1-993A13C323B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3BF81ADD-9FBB-4B76-804F-895E8C6D222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C42799E-F7E4-4D67-9B56-570112F16A2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1E057F9-7FB9-47D6-9B5F-9E13AC23468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4EEE67B-B723-4036-8DA3-90BE84DD029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4538"/>
            <a:ext cx="6627813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9B8142E7-94FE-44E9-A049-4C876D48095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8951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B816CD19-4C8E-44EA-8AA2-F3A70C94551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F765E84B-EF93-4AFC-8C0B-363A587F9B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92449CD7-ADEB-4275-A18F-4FC3BEC62DF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6E17555F-2315-464A-8E28-8FD722AB6C6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44" tIns="45772" rIns="91544" bIns="45772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E59A7F6-A369-4EA9-8830-669B216777DB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368F86AF-6F73-4ABC-A6EC-7B240D7147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7813" cy="3729037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29785727-B019-4ECE-BE5B-7CB6A34CF6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9CBA8C-8510-43E2-A070-6DE78A69B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1C348A-2483-47AA-9859-C0EB6C57A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8AF643-3ED0-4E6C-ADB3-78502305C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F82493-EA68-4A76-AB86-AA82D51AB6E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05604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9973C3-8B6F-4107-9D96-C75441FAB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916078-65BA-42DF-B7A1-75BF21CE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C2392E-9145-41A3-93C2-8C7D3EA54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BE9B8D-40AF-49B7-AE1D-B9AA3DC0AF4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2856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DAE445-AE0A-425D-8EFE-835D2199A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0508EC-7486-43BC-864F-16B75E7CD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67ED96-5EC4-4F20-A984-450A84B6F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43D50A-4FE4-4044-92A9-E5DC1A649EF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812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49FA6A-2338-4FF7-B46C-3F5BFE3EC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2FF92F-7300-410C-AA2A-F58135E15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CA4083-1C24-4458-AE9D-3AD6EB32D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CC10AF-B778-4B8C-8DAB-5F8E80C3D2F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2448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2980B5-034C-4FA3-B54F-1BFE769DE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6514AA-DA17-4CFB-8512-09C603443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BD8E11-C838-464C-B78A-A66A8AD95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B999E-877F-41CF-A948-007B1657A30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1599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E875D73E-B313-4305-9758-BF01B04BD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94C60C25-6D8A-41C6-8E5F-F4868629D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12EE32A4-C8D2-42E6-B496-91DE87A8B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E9D15-2ACE-4975-BCD6-6E9BAF63142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3412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D6642741-8936-4819-BBAC-0865CCC31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E46934A4-FA20-4414-93BE-823206DC1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200CA0F6-3630-4EB4-BAD9-9874EB856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D57258-D5DF-48A3-B13E-5D08338205C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6649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E8ECD19A-280F-433C-BD7F-E2247B8FB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4FCD6EAA-3371-481A-9E99-45081269B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3999761A-579C-483D-BED6-99F0DF6BE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3E7705-4B19-4048-88A2-1DB14A34451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234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290EC988-8A97-4645-B5EF-ABF0A6C86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1D00867C-B230-4F4C-AC4D-7E0A8F6A4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EEE94CF6-D562-4590-A24B-593A8FF86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E267B2-03D8-4810-B827-3AA046897DC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0367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EAA0AE4-D8EB-42BB-ADA7-1C449BB68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736EE2CB-09C6-4654-AD8A-2E482A700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8110724-F5C7-485D-BE5E-31B02959A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BEC8FF-A930-4862-8384-F4840166518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1881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0206D9E8-72AD-4F9C-B097-9C45269A7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81D7B8B2-4B2B-449E-84AA-99F260BF4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3B51C0C1-E920-4FF7-9137-5548114B8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90951-F25D-4518-B54C-08BED7A49B0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46173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E3896A0B-FED0-418C-9881-1D408BAB227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E2EF2BDF-3862-454D-90EA-165BC3BEF8E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96CFEB-59AC-4BC4-B800-749E3A1BC9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2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E295AF-CAB9-4193-8382-EA57074FE9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2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0D97A7-5EB3-4CE3-A998-F2BCC7FDCD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</a:defRPr>
            </a:lvl1pPr>
          </a:lstStyle>
          <a:p>
            <a:fld id="{102E2CC7-A79B-47FB-9836-8CEB0AF0944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99"/>
            </a:gs>
            <a:gs pos="27000">
              <a:srgbClr val="000099"/>
            </a:gs>
            <a:gs pos="86000">
              <a:srgbClr val="5485BF"/>
            </a:gs>
            <a:gs pos="100000">
              <a:srgbClr val="C6D9F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EDF5C442-8344-4C58-A86B-C775F19B6C4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628901" y="3463926"/>
            <a:ext cx="6988175" cy="2341563"/>
          </a:xfrm>
        </p:spPr>
        <p:txBody>
          <a:bodyPr rtlCol="0">
            <a:normAutofit/>
          </a:bodyPr>
          <a:lstStyle/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演題発表に関連し、</a:t>
            </a:r>
            <a:endParaRPr lang="en-US" altLang="ja-JP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開示すべき利益相反関係にある</a:t>
            </a:r>
            <a:endParaRPr lang="en-US" altLang="ja-JP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企業などはありません。</a:t>
            </a:r>
            <a:endParaRPr lang="en-US" altLang="ja-JP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" name="正方形/長方形 4">
            <a:extLst>
              <a:ext uri="{FF2B5EF4-FFF2-40B4-BE49-F238E27FC236}">
                <a16:creationId xmlns:a16="http://schemas.microsoft.com/office/drawing/2014/main" id="{E3325817-241D-7CD5-8951-0871F961D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845" y="153988"/>
            <a:ext cx="11805139" cy="6551612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entury" panose="020406040505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entury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entury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entury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entury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entury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entury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entury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entury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1F7D8B7-C92F-CB49-168E-57F61D096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138" y="369888"/>
            <a:ext cx="11388970" cy="2233612"/>
          </a:xfrm>
          <a:prstGeom prst="rect">
            <a:avLst/>
          </a:prstGeom>
          <a:solidFill>
            <a:srgbClr val="000099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kumimoji="0" lang="ja-JP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第</a:t>
            </a:r>
            <a:r>
              <a:rPr kumimoji="0" lang="en-US" altLang="ja-JP" sz="4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32</a:t>
            </a:r>
            <a:r>
              <a:rPr kumimoji="0" lang="ja-JP" altLang="en-US" sz="4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回</a:t>
            </a:r>
            <a:r>
              <a:rPr kumimoji="0" lang="ja-JP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日本ステロイドホルモン学会学術集会</a:t>
            </a:r>
            <a:br>
              <a:rPr kumimoji="0" lang="en-US" altLang="ja-JP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kumimoji="0" lang="ja-JP" alt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利益相反の開示</a:t>
            </a:r>
            <a:br>
              <a:rPr kumimoji="0" lang="en-US" altLang="ja-JP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kumimoji="0" lang="ja-JP" alt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br>
              <a:rPr kumimoji="0" lang="en-US" altLang="ja-JP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kumimoji="0" lang="ja-JP" altLang="en-US" sz="2800" dirty="0">
                <a:solidFill>
                  <a:srgbClr val="FFFF00"/>
                </a:solidFill>
                <a:effectLst>
                  <a:outerShdw blurRad="38100" dist="38100" dir="2700000" algn="tl">
                    <a:schemeClr val="bg2">
                      <a:lumMod val="50000"/>
                      <a:alpha val="43000"/>
                    </a:scheme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筆頭発表者名</a:t>
            </a:r>
            <a:r>
              <a:rPr kumimoji="0" lang="ja-JP" alt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：　○○　○○</a:t>
            </a:r>
            <a:endParaRPr kumimoji="0" lang="en-US" altLang="ja-JP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テーマ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テーマ3</Template>
  <TotalTime>916</TotalTime>
  <Words>41</Words>
  <Application>Microsoft Office PowerPoint</Application>
  <PresentationFormat>ワイド画面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Arial</vt:lpstr>
      <vt:lpstr>Century</vt:lpstr>
      <vt:lpstr>Times New Roman</vt:lpstr>
      <vt:lpstr>テーマ3</vt:lpstr>
      <vt:lpstr>PowerPoint プレゼンテーション</vt:lpstr>
    </vt:vector>
  </TitlesOfParts>
  <Company>Convention Linkage,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Kaori Hirose</dc:creator>
  <cp:lastModifiedBy>MS4 CEO</cp:lastModifiedBy>
  <cp:revision>102</cp:revision>
  <cp:lastPrinted>2014-10-15T05:56:09Z</cp:lastPrinted>
  <dcterms:created xsi:type="dcterms:W3CDTF">2000-09-04T17:39:07Z</dcterms:created>
  <dcterms:modified xsi:type="dcterms:W3CDTF">2025-02-04T13:27:58Z</dcterms:modified>
</cp:coreProperties>
</file>