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7"/>
    <p:restoredTop sz="94627"/>
  </p:normalViewPr>
  <p:slideViewPr>
    <p:cSldViewPr snapToGrid="0" snapToObjects="1" showGuides="1">
      <p:cViewPr varScale="1">
        <p:scale>
          <a:sx n="112" d="100"/>
          <a:sy n="112" d="100"/>
        </p:scale>
        <p:origin x="77" y="1445"/>
      </p:cViewPr>
      <p:guideLst>
        <p:guide orient="horz" pos="2160"/>
        <p:guide pos="6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05AB43-4844-2041-99DD-88A51220F8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5A10D0C-C4BA-2C4F-B583-8B6F94018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3C7200-BC81-4341-B733-02A5C471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56CBEE-0E06-5047-AFAA-F265477B4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E653E1-1878-0E46-8E90-72289A1AD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7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173061-E5A7-DC44-BF35-C81F377A1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55AD7E9-66DF-D343-A700-D59729950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FF5611-0708-1B4E-9E45-3F674769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924B16-FBC4-A747-843E-A567B0858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FB4E02-39F3-E441-B0F3-B7C0DA840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652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B7798A9-9C03-9748-918F-C7A3F5D5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DE135A2-CC12-D446-BB68-9A7AA8576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11706C-4D7D-E94C-9F89-5A0965997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A6EB33-CFFA-2D46-8C72-946180EA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CC3EF4-6E95-3540-B59C-1D0E237EA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80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062AFB-FBB0-DD43-90C8-E5F027484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8C6459-83A5-3448-8DA5-47F6A92E3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75C6C8-382A-EA4F-9308-A02B0DCFF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4327A4-C409-5A46-A797-250821BAD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D68788-FBC0-024B-8EEE-46F5DF13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51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D4F473-B2B1-9443-A739-D5821E1C2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04E92A-8C06-6C48-A027-F5B52FCB7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D55C93-6DE4-4040-8FBF-19EE5C337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AB9144-B8BD-844A-A3B4-2B6587AEB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E483BB-9142-8D4A-8A11-C7174E1C1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99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850833-9763-DD47-B5EC-6D86EC061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46AD9C-523C-AD41-AACE-BC6E6F20F2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47D496-2DFB-3647-ABBC-BAEF8F8E2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1AE31C3-1F9C-1643-9640-AF5E092B1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4CBE585-D192-AB4F-9634-F5EAEDF7D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34C058-0470-4F43-99CF-BF7CAF5C7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265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E9339C-9BC8-E04E-B458-79BE5ACE9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9BDA16-F559-434E-BF9A-0382B8FEB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293071-CC96-AF40-BE92-0F6F854D2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4DB6F7A-CF99-554D-977B-B0912D01F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3E053D0-124B-2148-B2B6-0A2786BFE7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4E1735D-A5D5-E646-A478-B21D88AA6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6EFDDCA-7DA5-6642-8B40-A3E760F14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14E0B3A-9D2C-1B4D-8F8B-FB0E1E464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354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7627EF-73C2-884C-A5CF-DA61C10DE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2EA8B2-174A-394F-87AB-80B7318E7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89C8A00-AB63-724A-89D2-146B099B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FE7E155-01BC-5642-8851-7EC67150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78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EA24AE2-D31D-C845-A2CC-6905BDB16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7BDDB63-8826-F147-BF60-DEB15B35C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845742-E7A1-1A41-8C12-266787B7C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5948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63AEF0-C651-9946-AF19-73CB2E1CD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61AC89-C3D3-894E-8D10-174F2A2B4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3D5D98-8933-6141-BB71-CED5E698F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675BF6-CD9E-6146-9E19-9FCC58C44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0E15EC-1A9E-ED4A-866C-6CFDB8F2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3548F2-6DCC-094C-B46B-00E831C4E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27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9FB217-53E0-BB46-BBC2-A12EA10EC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17B09D4-1CA6-6B4D-AA49-8A29267585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7A285C-5733-FB41-94BE-C6979C0FD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697C8C-1018-1D40-9E94-5E69555E0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99DF1E3-7196-1744-A42A-6E6D0D025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1781BAB-B221-9B49-9E59-26145B16C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2551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83ACB71-2B74-2440-859E-59CEC71A6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A9C5B0-77A5-664D-B0C5-12FAC2AAD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71FACF-8FE9-8542-86EA-E7E9A3602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EE21A-B9B4-9B4D-A974-5644A24BFBD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53A72D-0C19-F34A-B651-157FA2C7A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ABC06E-713C-1F46-8DC7-B539025C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11E0B-522C-9F40-9607-3232BD6812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74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2D558A6-BC6A-B44F-8F02-0615B8EA36B4}"/>
              </a:ext>
            </a:extLst>
          </p:cNvPr>
          <p:cNvSpPr/>
          <p:nvPr/>
        </p:nvSpPr>
        <p:spPr>
          <a:xfrm>
            <a:off x="355428" y="51370"/>
            <a:ext cx="9959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/>
              <a:t>生成</a:t>
            </a:r>
            <a:r>
              <a:rPr lang="en-US" altLang="ja-JP" sz="2000" b="1" dirty="0"/>
              <a:t>AI</a:t>
            </a:r>
            <a:r>
              <a:rPr lang="ja-JP" altLang="en-US" sz="2000" b="1" dirty="0"/>
              <a:t>使用の開示の例　</a:t>
            </a:r>
            <a:r>
              <a:rPr lang="en-US" altLang="ja-JP" sz="2000" b="1" dirty="0"/>
              <a:t>※</a:t>
            </a:r>
            <a:r>
              <a:rPr lang="ja-JP" altLang="en-US" sz="2000" b="1" dirty="0"/>
              <a:t>開示すべき生成</a:t>
            </a:r>
            <a:r>
              <a:rPr lang="en-US" altLang="ja-JP" sz="2000" b="1" dirty="0"/>
              <a:t>AI</a:t>
            </a:r>
            <a:r>
              <a:rPr lang="ja-JP" altLang="en-US" sz="2000" b="1" dirty="0"/>
              <a:t>の使用がない場合</a:t>
            </a:r>
            <a:endParaRPr lang="en-US" altLang="ja-JP" sz="2000" b="1" dirty="0"/>
          </a:p>
          <a:p>
            <a:r>
              <a:rPr lang="en-US" altLang="ja-JP" sz="2000" b="1" dirty="0"/>
              <a:t>(</a:t>
            </a:r>
            <a:r>
              <a:rPr lang="ja-JP" altLang="en-US" sz="2000" b="1" dirty="0"/>
              <a:t>学術講演会口頭発表</a:t>
            </a:r>
            <a:r>
              <a:rPr lang="en-US" altLang="ja-JP" sz="2000" b="1" dirty="0"/>
              <a:t>/</a:t>
            </a:r>
            <a:r>
              <a:rPr lang="ja-JP" altLang="en-US" sz="2000" b="1" dirty="0"/>
              <a:t>ポスター発表時</a:t>
            </a:r>
            <a:r>
              <a:rPr lang="en-US" altLang="ja-JP" sz="2000" b="1" dirty="0"/>
              <a:t>)</a:t>
            </a:r>
            <a:endParaRPr lang="ja-JP" altLang="en-US" sz="2000" b="1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0A535C0-DEE1-8E46-8985-95ED063ABD7B}"/>
              </a:ext>
            </a:extLst>
          </p:cNvPr>
          <p:cNvSpPr txBox="1">
            <a:spLocks noChangeArrowheads="1"/>
          </p:cNvSpPr>
          <p:nvPr/>
        </p:nvSpPr>
        <p:spPr>
          <a:xfrm>
            <a:off x="1502980" y="963386"/>
            <a:ext cx="9427780" cy="167471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600" b="1">
                <a:latin typeface="+mn-ea"/>
                <a:ea typeface="+mn-ea"/>
              </a:rPr>
              <a:t>日本小児内分泌学会</a:t>
            </a:r>
            <a:br>
              <a:rPr lang="en-US" altLang="ja-JP" sz="3600" b="1" dirty="0">
                <a:latin typeface="+mn-ea"/>
                <a:ea typeface="+mn-ea"/>
              </a:rPr>
            </a:br>
            <a:r>
              <a:rPr lang="ja-JP" altLang="en-US" sz="3200" b="1">
                <a:latin typeface="+mn-ea"/>
                <a:ea typeface="+mn-ea"/>
              </a:rPr>
              <a:t>生成</a:t>
            </a:r>
            <a:r>
              <a:rPr lang="en-US" altLang="ja-JP" sz="3200" b="1" dirty="0">
                <a:latin typeface="+mn-ea"/>
                <a:ea typeface="+mn-ea"/>
              </a:rPr>
              <a:t>AI</a:t>
            </a:r>
            <a:r>
              <a:rPr lang="ja-JP" altLang="en-US" sz="3200" b="1">
                <a:latin typeface="+mn-ea"/>
                <a:ea typeface="+mn-ea"/>
              </a:rPr>
              <a:t>の使用に関する開示</a:t>
            </a:r>
            <a:br>
              <a:rPr lang="en-US" altLang="ja-JP" sz="3600" b="1" dirty="0">
                <a:latin typeface="+mn-ea"/>
                <a:ea typeface="+mn-ea"/>
              </a:rPr>
            </a:br>
            <a:r>
              <a:rPr lang="ja-JP" altLang="en-US" sz="1400" b="1">
                <a:latin typeface="+mn-ea"/>
                <a:ea typeface="+mn-ea"/>
              </a:rPr>
              <a:t>　</a:t>
            </a:r>
            <a:br>
              <a:rPr lang="en-US" altLang="ja-JP" sz="2000" b="1" i="1" dirty="0">
                <a:latin typeface="+mn-ea"/>
                <a:ea typeface="+mn-ea"/>
              </a:rPr>
            </a:br>
            <a:r>
              <a:rPr lang="ja-JP" altLang="en-US" sz="2000" b="1">
                <a:latin typeface="+mn-ea"/>
                <a:ea typeface="+mn-ea"/>
              </a:rPr>
              <a:t>発表者名：　</a:t>
            </a:r>
            <a:r>
              <a:rPr lang="ja-JP" altLang="en-US" sz="2000" b="1">
                <a:latin typeface="+mn-ea"/>
              </a:rPr>
              <a:t> ◎</a:t>
            </a:r>
            <a:r>
              <a:rPr lang="ja-JP" altLang="en-US" sz="2000" b="1">
                <a:latin typeface="+mn-ea"/>
                <a:ea typeface="+mn-ea"/>
              </a:rPr>
              <a:t>東京一郎、京都次郎、大阪三郎、福岡四郎　（</a:t>
            </a:r>
            <a:r>
              <a:rPr lang="ja-JP" altLang="en-US" sz="2000" b="1">
                <a:latin typeface="+mn-ea"/>
              </a:rPr>
              <a:t> ◎</a:t>
            </a:r>
            <a:r>
              <a:rPr lang="ja-JP" altLang="en-US" sz="2000" b="1">
                <a:latin typeface="+mn-ea"/>
                <a:ea typeface="+mn-ea"/>
              </a:rPr>
              <a:t>筆頭発表者）</a:t>
            </a:r>
            <a:endParaRPr lang="en-US" altLang="ja-JP" sz="2000" b="1" dirty="0">
              <a:latin typeface="+mn-ea"/>
              <a:ea typeface="+mn-ea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DAB9C48-0309-A442-8EE7-376B6DA28A0D}"/>
              </a:ext>
            </a:extLst>
          </p:cNvPr>
          <p:cNvSpPr txBox="1"/>
          <p:nvPr/>
        </p:nvSpPr>
        <p:spPr>
          <a:xfrm>
            <a:off x="2894181" y="3741822"/>
            <a:ext cx="6779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800" b="1"/>
              <a:t>本発表資料の作成にあたり、開示すべき生成</a:t>
            </a:r>
            <a:r>
              <a:rPr kumimoji="1" lang="en-US" altLang="ja-JP" sz="2800" b="1" dirty="0"/>
              <a:t>AI</a:t>
            </a:r>
            <a:r>
              <a:rPr kumimoji="1" lang="ja-JP" altLang="en-US" sz="2800" b="1"/>
              <a:t>の使用はありません。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2705774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2D558A6-BC6A-B44F-8F02-0615B8EA36B4}"/>
              </a:ext>
            </a:extLst>
          </p:cNvPr>
          <p:cNvSpPr/>
          <p:nvPr/>
        </p:nvSpPr>
        <p:spPr>
          <a:xfrm>
            <a:off x="355428" y="51370"/>
            <a:ext cx="9959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/>
              <a:t>生成</a:t>
            </a:r>
            <a:r>
              <a:rPr lang="en-US" altLang="ja-JP" sz="2000" b="1" dirty="0"/>
              <a:t>AI</a:t>
            </a:r>
            <a:r>
              <a:rPr lang="ja-JP" altLang="en-US" sz="2000" b="1" dirty="0"/>
              <a:t>使用の開示の例　</a:t>
            </a:r>
            <a:r>
              <a:rPr lang="en-US" altLang="ja-JP" sz="2000" b="1" dirty="0"/>
              <a:t>※</a:t>
            </a:r>
            <a:r>
              <a:rPr lang="ja-JP" altLang="en-US" sz="2000" b="1" dirty="0"/>
              <a:t>開示すべき生成</a:t>
            </a:r>
            <a:r>
              <a:rPr lang="en-US" altLang="ja-JP" sz="2000" b="1" dirty="0"/>
              <a:t>AI</a:t>
            </a:r>
            <a:r>
              <a:rPr lang="ja-JP" altLang="en-US" sz="2000" b="1" dirty="0"/>
              <a:t>の使用がある場合</a:t>
            </a:r>
            <a:endParaRPr lang="en-US" altLang="ja-JP" sz="2000" b="1" dirty="0"/>
          </a:p>
          <a:p>
            <a:r>
              <a:rPr lang="en-US" altLang="ja-JP" sz="2000" b="1" dirty="0"/>
              <a:t>(</a:t>
            </a:r>
            <a:r>
              <a:rPr lang="ja-JP" altLang="en-US" sz="2000" b="1" dirty="0"/>
              <a:t>学術講演会口頭発表</a:t>
            </a:r>
            <a:r>
              <a:rPr lang="en-US" altLang="ja-JP" sz="2000" b="1" dirty="0"/>
              <a:t>/</a:t>
            </a:r>
            <a:r>
              <a:rPr lang="ja-JP" altLang="en-US" sz="2000" b="1" dirty="0"/>
              <a:t>ポスター発表時</a:t>
            </a:r>
            <a:r>
              <a:rPr lang="en-US" altLang="ja-JP" sz="2000" b="1" dirty="0"/>
              <a:t>)</a:t>
            </a:r>
            <a:endParaRPr lang="ja-JP" altLang="en-US" sz="2000" b="1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0A535C0-DEE1-8E46-8985-95ED063ABD7B}"/>
              </a:ext>
            </a:extLst>
          </p:cNvPr>
          <p:cNvSpPr txBox="1">
            <a:spLocks noChangeArrowheads="1"/>
          </p:cNvSpPr>
          <p:nvPr/>
        </p:nvSpPr>
        <p:spPr>
          <a:xfrm>
            <a:off x="1502980" y="963386"/>
            <a:ext cx="9427780" cy="167471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600" b="1">
                <a:latin typeface="+mn-ea"/>
                <a:ea typeface="+mn-ea"/>
              </a:rPr>
              <a:t>日本小児内分泌学会</a:t>
            </a:r>
            <a:br>
              <a:rPr lang="en-US" altLang="ja-JP" sz="3600" b="1" dirty="0">
                <a:latin typeface="+mn-ea"/>
                <a:ea typeface="+mn-ea"/>
              </a:rPr>
            </a:br>
            <a:r>
              <a:rPr lang="ja-JP" altLang="en-US" sz="3200" b="1">
                <a:latin typeface="+mn-ea"/>
                <a:ea typeface="+mn-ea"/>
              </a:rPr>
              <a:t>生成</a:t>
            </a:r>
            <a:r>
              <a:rPr lang="en-US" altLang="ja-JP" sz="3200" b="1" dirty="0">
                <a:latin typeface="+mn-ea"/>
                <a:ea typeface="+mn-ea"/>
              </a:rPr>
              <a:t>AI</a:t>
            </a:r>
            <a:r>
              <a:rPr lang="ja-JP" altLang="en-US" sz="3200" b="1">
                <a:latin typeface="+mn-ea"/>
                <a:ea typeface="+mn-ea"/>
              </a:rPr>
              <a:t>の使用に関する開示</a:t>
            </a:r>
            <a:br>
              <a:rPr lang="en-US" altLang="ja-JP" sz="3600" b="1" dirty="0">
                <a:latin typeface="+mn-ea"/>
                <a:ea typeface="+mn-ea"/>
              </a:rPr>
            </a:br>
            <a:r>
              <a:rPr lang="ja-JP" altLang="en-US" sz="1400" b="1">
                <a:latin typeface="+mn-ea"/>
                <a:ea typeface="+mn-ea"/>
              </a:rPr>
              <a:t>　</a:t>
            </a:r>
            <a:br>
              <a:rPr lang="en-US" altLang="ja-JP" sz="2000" b="1" i="1" dirty="0">
                <a:latin typeface="+mn-ea"/>
                <a:ea typeface="+mn-ea"/>
              </a:rPr>
            </a:br>
            <a:r>
              <a:rPr lang="ja-JP" altLang="en-US" sz="2000" b="1">
                <a:latin typeface="+mn-ea"/>
                <a:ea typeface="+mn-ea"/>
              </a:rPr>
              <a:t>発表者名：　</a:t>
            </a:r>
            <a:r>
              <a:rPr lang="ja-JP" altLang="en-US" sz="2000" b="1">
                <a:latin typeface="+mn-ea"/>
              </a:rPr>
              <a:t> ◎</a:t>
            </a:r>
            <a:r>
              <a:rPr lang="ja-JP" altLang="en-US" sz="2000" b="1">
                <a:latin typeface="+mn-ea"/>
                <a:ea typeface="+mn-ea"/>
              </a:rPr>
              <a:t>東京一郎、京都次郎、大阪三郎、福岡四郎　（◎筆頭発表者）</a:t>
            </a:r>
            <a:endParaRPr lang="en-US" altLang="ja-JP" sz="2000" b="1" dirty="0">
              <a:latin typeface="+mn-ea"/>
              <a:ea typeface="+mn-ea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DAB9C48-0309-A442-8EE7-376B6DA28A0D}"/>
              </a:ext>
            </a:extLst>
          </p:cNvPr>
          <p:cNvSpPr txBox="1"/>
          <p:nvPr/>
        </p:nvSpPr>
        <p:spPr>
          <a:xfrm>
            <a:off x="2069432" y="2911642"/>
            <a:ext cx="8169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/>
              <a:t>本発表資料の作成にあたり、以下について生成</a:t>
            </a:r>
            <a:r>
              <a:rPr kumimoji="1" lang="en-US" altLang="ja-JP" sz="2000" b="1" dirty="0"/>
              <a:t>AI</a:t>
            </a:r>
            <a:r>
              <a:rPr kumimoji="1" lang="ja-JP" altLang="en-US" sz="2000" b="1"/>
              <a:t>を使用しました。</a:t>
            </a:r>
            <a:endParaRPr kumimoji="1" lang="en-US" altLang="ja-JP" sz="2000" b="1" dirty="0"/>
          </a:p>
          <a:p>
            <a:r>
              <a:rPr kumimoji="1" lang="ja-JP" altLang="en-US" sz="2000" b="1"/>
              <a:t>　　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77B5781-9983-4741-A224-6CC19919651B}"/>
              </a:ext>
            </a:extLst>
          </p:cNvPr>
          <p:cNvSpPr txBox="1"/>
          <p:nvPr/>
        </p:nvSpPr>
        <p:spPr>
          <a:xfrm>
            <a:off x="2671011" y="3368841"/>
            <a:ext cx="8205536" cy="286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70400">
              <a:lnSpc>
                <a:spcPct val="130000"/>
              </a:lnSpc>
            </a:pPr>
            <a:r>
              <a:rPr kumimoji="1" lang="ja-JP" altLang="en-US" sz="2000" b="1"/>
              <a:t>文章作成</a:t>
            </a:r>
            <a:r>
              <a:rPr kumimoji="1" lang="en-US" altLang="ja-JP" sz="2000" b="1" dirty="0"/>
              <a:t>/</a:t>
            </a:r>
            <a:r>
              <a:rPr lang="ja-JP" altLang="en-US" sz="2000" b="1"/>
              <a:t>要約</a:t>
            </a:r>
            <a:r>
              <a:rPr lang="en-US" altLang="ja-JP" sz="2000" b="1" dirty="0"/>
              <a:t>	</a:t>
            </a:r>
            <a:r>
              <a:rPr kumimoji="1" lang="ja-JP" altLang="en-US" sz="2000" b="1"/>
              <a:t>（使用ツール：　　　　　　　　）</a:t>
            </a:r>
            <a:endParaRPr lang="en-US" altLang="ja-JP" sz="2000" b="1" dirty="0"/>
          </a:p>
          <a:p>
            <a:pPr defTabSz="770400">
              <a:lnSpc>
                <a:spcPct val="130000"/>
              </a:lnSpc>
            </a:pPr>
            <a:r>
              <a:rPr lang="ja-JP" altLang="en-US" sz="2000" b="1"/>
              <a:t>文章</a:t>
            </a:r>
            <a:r>
              <a:rPr kumimoji="1" lang="ja-JP" altLang="en-US" sz="2000" b="1"/>
              <a:t>翻訳</a:t>
            </a:r>
            <a:r>
              <a:rPr kumimoji="1" lang="en-US" altLang="ja-JP" sz="2000" b="1" dirty="0"/>
              <a:t>/</a:t>
            </a:r>
            <a:r>
              <a:rPr kumimoji="1" lang="ja-JP" altLang="en-US" sz="2000" b="1"/>
              <a:t>校正</a:t>
            </a:r>
            <a:r>
              <a:rPr kumimoji="1" lang="en-US" altLang="ja-JP" sz="2000" b="1" dirty="0"/>
              <a:t>	</a:t>
            </a:r>
            <a:r>
              <a:rPr lang="ja-JP" altLang="en-US" sz="2000" b="1"/>
              <a:t>（使用ツール：　　　　　　　　）</a:t>
            </a:r>
            <a:endParaRPr kumimoji="1" lang="en-US" altLang="ja-JP" sz="2000" b="1" dirty="0"/>
          </a:p>
          <a:p>
            <a:pPr defTabSz="770400">
              <a:lnSpc>
                <a:spcPct val="130000"/>
              </a:lnSpc>
            </a:pPr>
            <a:r>
              <a:rPr kumimoji="1" lang="ja-JP" altLang="en-US" sz="2000" b="1"/>
              <a:t>表作成</a:t>
            </a:r>
            <a:r>
              <a:rPr lang="en-US" altLang="ja-JP" sz="2000" b="1" dirty="0"/>
              <a:t>			</a:t>
            </a:r>
            <a:r>
              <a:rPr lang="ja-JP" altLang="en-US" sz="2000" b="1"/>
              <a:t>（使用ツール：　　　　　　　　）</a:t>
            </a:r>
            <a:endParaRPr kumimoji="1" lang="en-US" altLang="ja-JP" sz="2000" b="1" dirty="0"/>
          </a:p>
          <a:p>
            <a:pPr defTabSz="770400">
              <a:lnSpc>
                <a:spcPct val="130000"/>
              </a:lnSpc>
            </a:pPr>
            <a:r>
              <a:rPr lang="ja-JP" altLang="en-US" sz="2000" b="1"/>
              <a:t>グラフ作成</a:t>
            </a:r>
            <a:r>
              <a:rPr lang="en-US" altLang="ja-JP" sz="2000" b="1" dirty="0"/>
              <a:t>		</a:t>
            </a:r>
            <a:r>
              <a:rPr lang="ja-JP" altLang="en-US" sz="2000" b="1"/>
              <a:t>（使用ツール：　　　　　　　　）</a:t>
            </a:r>
            <a:endParaRPr kumimoji="1" lang="en-US" altLang="ja-JP" sz="2000" b="1" dirty="0"/>
          </a:p>
          <a:p>
            <a:pPr defTabSz="770400">
              <a:lnSpc>
                <a:spcPct val="130000"/>
              </a:lnSpc>
            </a:pPr>
            <a:r>
              <a:rPr lang="ja-JP" altLang="en-US" sz="2000" b="1"/>
              <a:t>データ解析</a:t>
            </a:r>
            <a:r>
              <a:rPr lang="en-US" altLang="ja-JP" sz="2000" b="1" dirty="0"/>
              <a:t>		</a:t>
            </a:r>
            <a:r>
              <a:rPr lang="ja-JP" altLang="en-US" sz="2000" b="1"/>
              <a:t>（使用ツール：　　　　　　　　）</a:t>
            </a:r>
            <a:endParaRPr lang="en-US" altLang="ja-JP" sz="2000" b="1" dirty="0"/>
          </a:p>
          <a:p>
            <a:pPr defTabSz="770400">
              <a:lnSpc>
                <a:spcPct val="130000"/>
              </a:lnSpc>
            </a:pPr>
            <a:r>
              <a:rPr lang="ja-JP" altLang="en-US" sz="2000" b="1"/>
              <a:t>画像作成　　</a:t>
            </a:r>
            <a:r>
              <a:rPr lang="en-US" altLang="ja-JP" sz="2000" b="1" dirty="0"/>
              <a:t>		</a:t>
            </a:r>
            <a:r>
              <a:rPr lang="ja-JP" altLang="en-US" sz="2000" b="1"/>
              <a:t>（使用ツール：　　　　　　　　）</a:t>
            </a:r>
            <a:endParaRPr lang="en-US" altLang="ja-JP" sz="2000" b="1" dirty="0"/>
          </a:p>
          <a:p>
            <a:pPr defTabSz="770400">
              <a:lnSpc>
                <a:spcPct val="130000"/>
              </a:lnSpc>
            </a:pPr>
            <a:r>
              <a:rPr lang="ja-JP" altLang="en-US" sz="2000" b="1"/>
              <a:t>文献検索</a:t>
            </a:r>
            <a:r>
              <a:rPr lang="en-US" altLang="ja-JP" sz="2000" b="1" dirty="0"/>
              <a:t>		</a:t>
            </a:r>
            <a:r>
              <a:rPr lang="ja-JP" altLang="en-US" sz="2000" b="1"/>
              <a:t>（使用ツール：　　　　　　　　）</a:t>
            </a:r>
            <a:endParaRPr lang="en-US" altLang="ja-JP" sz="2000" b="1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AADB77F-C882-DB4C-A4DE-777934FFD868}"/>
              </a:ext>
            </a:extLst>
          </p:cNvPr>
          <p:cNvSpPr/>
          <p:nvPr/>
        </p:nvSpPr>
        <p:spPr>
          <a:xfrm>
            <a:off x="3322652" y="6483350"/>
            <a:ext cx="7116051" cy="33855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sz="1600" b="1">
                <a:solidFill>
                  <a:srgbClr val="FF0000"/>
                </a:solidFill>
                <a:latin typeface="Arial" panose="020B0604020202020204" pitchFamily="34" charset="0"/>
              </a:rPr>
              <a:t>上記のうち該当する項目を全て記載。文献検索は引用した場合のみ記載。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953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241</Words>
  <Application>Microsoft Office PowerPoint</Application>
  <PresentationFormat>ワイド画面</PresentationFormat>
  <Paragraphs>17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Michigami</dc:creator>
  <cp:lastModifiedBy>MS4 CEO</cp:lastModifiedBy>
  <cp:revision>18</cp:revision>
  <cp:lastPrinted>2025-09-21T07:07:40Z</cp:lastPrinted>
  <dcterms:created xsi:type="dcterms:W3CDTF">2025-06-19T05:20:01Z</dcterms:created>
  <dcterms:modified xsi:type="dcterms:W3CDTF">2025-09-25T17:52:38Z</dcterms:modified>
</cp:coreProperties>
</file>