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9" r:id="rId2"/>
    <p:sldId id="261" r:id="rId3"/>
  </p:sldIdLst>
  <p:sldSz cx="12192000" cy="6858000"/>
  <p:notesSz cx="6805613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34"/>
    <p:restoredTop sz="86456"/>
  </p:normalViewPr>
  <p:slideViewPr>
    <p:cSldViewPr snapToGrid="0">
      <p:cViewPr varScale="1">
        <p:scale>
          <a:sx n="93" d="100"/>
          <a:sy n="93" d="100"/>
        </p:scale>
        <p:origin x="101" y="1651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687" cy="498966"/>
          </a:xfrm>
          <a:prstGeom prst="rect">
            <a:avLst/>
          </a:prstGeom>
        </p:spPr>
        <p:txBody>
          <a:bodyPr vert="horz" lIns="92226" tIns="46113" rIns="92226" bIns="4611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4322" y="0"/>
            <a:ext cx="2949686" cy="498966"/>
          </a:xfrm>
          <a:prstGeom prst="rect">
            <a:avLst/>
          </a:prstGeom>
        </p:spPr>
        <p:txBody>
          <a:bodyPr vert="horz" lIns="92226" tIns="46113" rIns="92226" bIns="46113" rtlCol="0"/>
          <a:lstStyle>
            <a:lvl1pPr algn="r">
              <a:defRPr sz="1200"/>
            </a:lvl1pPr>
          </a:lstStyle>
          <a:p>
            <a:fld id="{B56CD663-E974-450A-AE8F-680EDC4E1158}" type="datetimeFigureOut">
              <a:rPr kumimoji="1" lang="ja-JP" altLang="en-US" smtClean="0"/>
              <a:t>2024/9/13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9440372"/>
            <a:ext cx="2949687" cy="498966"/>
          </a:xfrm>
          <a:prstGeom prst="rect">
            <a:avLst/>
          </a:prstGeom>
        </p:spPr>
        <p:txBody>
          <a:bodyPr vert="horz" lIns="92226" tIns="46113" rIns="92226" bIns="4611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4322" y="9440372"/>
            <a:ext cx="2949686" cy="498966"/>
          </a:xfrm>
          <a:prstGeom prst="rect">
            <a:avLst/>
          </a:prstGeom>
        </p:spPr>
        <p:txBody>
          <a:bodyPr vert="horz" lIns="92226" tIns="46113" rIns="92226" bIns="46113" rtlCol="0" anchor="b"/>
          <a:lstStyle>
            <a:lvl1pPr algn="r">
              <a:defRPr sz="1200"/>
            </a:lvl1pPr>
          </a:lstStyle>
          <a:p>
            <a:fld id="{DE9071CA-8141-4119-BCE5-BAECC45747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43102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099" cy="498693"/>
          </a:xfrm>
          <a:prstGeom prst="rect">
            <a:avLst/>
          </a:prstGeom>
        </p:spPr>
        <p:txBody>
          <a:bodyPr vert="horz" lIns="92226" tIns="46113" rIns="92226" bIns="4611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693"/>
          </a:xfrm>
          <a:prstGeom prst="rect">
            <a:avLst/>
          </a:prstGeom>
        </p:spPr>
        <p:txBody>
          <a:bodyPr vert="horz" lIns="92226" tIns="46113" rIns="92226" bIns="46113" rtlCol="0"/>
          <a:lstStyle>
            <a:lvl1pPr algn="r">
              <a:defRPr sz="1200"/>
            </a:lvl1pPr>
          </a:lstStyle>
          <a:p>
            <a:fld id="{A7EDE61C-5EFD-400E-A80A-DEF9B74C3203}" type="datetimeFigureOut">
              <a:rPr kumimoji="1" lang="ja-JP" altLang="en-US" smtClean="0"/>
              <a:t>2024/9/13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1063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26" tIns="46113" rIns="92226" bIns="46113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562" y="4783307"/>
            <a:ext cx="5444490" cy="3913615"/>
          </a:xfrm>
          <a:prstGeom prst="rect">
            <a:avLst/>
          </a:prstGeom>
        </p:spPr>
        <p:txBody>
          <a:bodyPr vert="horz" lIns="92226" tIns="46113" rIns="92226" bIns="46113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40647"/>
            <a:ext cx="2949099" cy="498692"/>
          </a:xfrm>
          <a:prstGeom prst="rect">
            <a:avLst/>
          </a:prstGeom>
        </p:spPr>
        <p:txBody>
          <a:bodyPr vert="horz" lIns="92226" tIns="46113" rIns="92226" bIns="4611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4939" y="9440647"/>
            <a:ext cx="2949099" cy="498692"/>
          </a:xfrm>
          <a:prstGeom prst="rect">
            <a:avLst/>
          </a:prstGeom>
        </p:spPr>
        <p:txBody>
          <a:bodyPr vert="horz" lIns="92226" tIns="46113" rIns="92226" bIns="46113" rtlCol="0" anchor="b"/>
          <a:lstStyle>
            <a:lvl1pPr algn="r">
              <a:defRPr sz="1200"/>
            </a:lvl1pPr>
          </a:lstStyle>
          <a:p>
            <a:fld id="{3242C3DD-E46B-46CC-BCE1-98FCBC279B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7955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9339" indent="-288207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2830" indent="-230566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3962" indent="-230566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75094" indent="-230566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36226" indent="-23056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97357" indent="-23056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58489" indent="-23056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19621" indent="-23056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394B8A48-32AB-453A-AE57-D361BB3A7ED4}" type="slidenum">
              <a:rPr lang="en-US" altLang="ja-JP" sz="1200"/>
              <a:pPr eaLnBrk="1" hangingPunct="1"/>
              <a:t>1</a:t>
            </a:fld>
            <a:endParaRPr lang="en-US" altLang="ja-JP" sz="1200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/>
          </a:p>
        </p:txBody>
      </p:sp>
    </p:spTree>
    <p:extLst>
      <p:ext uri="{BB962C8B-B14F-4D97-AF65-F5344CB8AC3E}">
        <p14:creationId xmlns:p14="http://schemas.microsoft.com/office/powerpoint/2010/main" val="8313096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9339" indent="-288207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2830" indent="-230566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3962" indent="-230566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75094" indent="-230566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36226" indent="-23056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97357" indent="-23056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58489" indent="-23056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19621" indent="-23056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CA94D028-6913-41CE-A369-94558FD5DBD6}" type="slidenum">
              <a:rPr lang="en-US" altLang="ja-JP" sz="1200"/>
              <a:pPr eaLnBrk="1" hangingPunct="1"/>
              <a:t>2</a:t>
            </a:fld>
            <a:endParaRPr lang="en-US" altLang="ja-JP" sz="1200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/>
          </a:p>
        </p:txBody>
      </p:sp>
    </p:spTree>
    <p:extLst>
      <p:ext uri="{BB962C8B-B14F-4D97-AF65-F5344CB8AC3E}">
        <p14:creationId xmlns:p14="http://schemas.microsoft.com/office/powerpoint/2010/main" val="77004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2024/9/13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7089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2024/9/13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6960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2024/9/13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516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2024/9/13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766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2024/9/13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9596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2024/9/13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0900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2024/9/13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1265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2024/9/13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3802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2024/9/13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0934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2024/9/13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5300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2024/9/13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335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C00CBC-DBEC-48AA-88CE-7E1D99A40769}" type="datetimeFigureOut">
              <a:rPr kumimoji="1" lang="ja-JP" altLang="en-US" smtClean="0"/>
              <a:t>2024/9/13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6389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755229" y="1671145"/>
            <a:ext cx="9238592" cy="2669627"/>
          </a:xfrm>
          <a:solidFill>
            <a:srgbClr val="000080"/>
          </a:solidFill>
          <a:ln>
            <a:solidFill>
              <a:srgbClr val="00FFFF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ja-JP" altLang="en-US" sz="48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日本小児内分泌学会</a:t>
            </a:r>
            <a:br>
              <a:rPr lang="en-US" altLang="ja-JP" sz="48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sz="48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ＣＯ Ｉ 開示</a:t>
            </a:r>
            <a:br>
              <a:rPr lang="en-US" altLang="ja-JP" sz="4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sz="16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br>
              <a:rPr lang="en-US" altLang="ja-JP" sz="2400" b="1" i="1" dirty="0">
                <a:solidFill>
                  <a:srgbClr val="FFFF1F"/>
                </a:solidFill>
                <a:ea typeface="ＭＳ Ｐゴシック" panose="020B0600070205080204" pitchFamily="50" charset="-128"/>
              </a:rPr>
            </a:br>
            <a:r>
              <a:rPr lang="ja-JP" altLang="en-US" sz="2200" b="1" dirty="0">
                <a:solidFill>
                  <a:srgbClr val="FFFF1F"/>
                </a:solidFill>
              </a:rPr>
              <a:t>発表者名：　東京一郎、京都次郎、大阪三郎、◎福岡史郎（◎筆頭発表者）</a:t>
            </a:r>
            <a:endParaRPr lang="en-US" altLang="ja-JP" sz="2200" b="1" i="1" dirty="0">
              <a:solidFill>
                <a:srgbClr val="FFFF1F"/>
              </a:solidFill>
              <a:ea typeface="ＭＳ Ｐゴシック" panose="020B0600070205080204" pitchFamily="50" charset="-128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84202" y="4340772"/>
            <a:ext cx="9380646" cy="1914525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en-US" altLang="ja-JP" sz="36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演題発表内容に関連し、発表者らに開示すべき</a:t>
            </a:r>
            <a:endParaRPr lang="en-US" altLang="ja-JP" sz="36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ja-JP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CO I </a:t>
            </a:r>
            <a:r>
              <a:rPr lang="ja-JP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関係にある企業などはありません。</a:t>
            </a:r>
            <a:endParaRPr lang="en-US" altLang="ja-JP" sz="36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n-US" altLang="ja-JP" sz="900" b="1" i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ja-JP" sz="36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267134" y="344762"/>
            <a:ext cx="1038503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800" b="1" dirty="0"/>
              <a:t>下記のスライド例にて</a:t>
            </a:r>
            <a:r>
              <a:rPr lang="en-US" altLang="ja-JP" sz="2800" b="1" dirty="0"/>
              <a:t>COI</a:t>
            </a:r>
            <a:r>
              <a:rPr lang="ja-JP" altLang="en-US" sz="2800" b="1" dirty="0"/>
              <a:t>開示　（様式</a:t>
            </a:r>
            <a:r>
              <a:rPr lang="en-US" altLang="ja-JP" sz="2800" b="1" dirty="0"/>
              <a:t>1-A</a:t>
            </a:r>
            <a:r>
              <a:rPr lang="ja-JP" altLang="en-US" sz="2800" b="1" dirty="0"/>
              <a:t>）</a:t>
            </a:r>
            <a:br>
              <a:rPr lang="en-US" altLang="ja-JP" sz="2800" b="1" dirty="0"/>
            </a:br>
            <a:r>
              <a:rPr lang="ja-JP" altLang="en-US" sz="2800" b="1" dirty="0"/>
              <a:t>学術講演会口頭発表時、申告すべき</a:t>
            </a:r>
            <a:r>
              <a:rPr lang="en-US" altLang="ja-JP" sz="2800" b="1" dirty="0"/>
              <a:t>COI</a:t>
            </a:r>
            <a:r>
              <a:rPr lang="ja-JP" altLang="en-US" sz="2800" b="1" dirty="0"/>
              <a:t>状態（過去</a:t>
            </a:r>
            <a:r>
              <a:rPr lang="en-US" altLang="ja-JP" sz="2800" b="1" dirty="0"/>
              <a:t>3</a:t>
            </a:r>
            <a:r>
              <a:rPr lang="ja-JP" altLang="en-US" sz="2800" b="1" dirty="0"/>
              <a:t>年間）がない時</a:t>
            </a: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217" y="1925055"/>
            <a:ext cx="1422836" cy="1318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511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76726" y="2770487"/>
            <a:ext cx="10513674" cy="3560762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None/>
            </a:pPr>
            <a:r>
              <a:rPr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演題発表内容に関連し、筆頭および共同発表者が</a:t>
            </a:r>
            <a:r>
              <a:rPr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開示す</a:t>
            </a:r>
            <a:r>
              <a:rPr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べき</a:t>
            </a:r>
            <a:r>
              <a:rPr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CO I </a:t>
            </a:r>
            <a:r>
              <a:rPr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関係にある企業などとして、</a:t>
            </a:r>
            <a:endParaRPr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  ①役員・顧問：　　　　　　　　　　　　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②株保有・利益：　　　　　　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③特許使用料：　　　　　　　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④講演料：　　　　　　　　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⑤原稿料：　　　　　　　　　　　　  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⑥治験・受託研究・共同研究費：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⑦奨学寄付金：　　　　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⑧寄付講座所属：　　　　　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⑨贈答品などの報酬：　　　　 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1502980" y="963386"/>
            <a:ext cx="9427780" cy="1674712"/>
          </a:xfrm>
          <a:solidFill>
            <a:srgbClr val="000080"/>
          </a:solidFill>
          <a:ln>
            <a:solidFill>
              <a:srgbClr val="00FFFF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ja-JP" altLang="en-US" sz="36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日本小児内分泌学会</a:t>
            </a:r>
            <a:br>
              <a:rPr lang="en-US" altLang="ja-JP" sz="36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sz="36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ＣＯ Ｉ 開示</a:t>
            </a:r>
            <a:br>
              <a:rPr lang="en-US" altLang="ja-JP" sz="36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sz="14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br>
              <a:rPr lang="en-US" altLang="ja-JP" sz="2000" b="1" i="1" dirty="0">
                <a:solidFill>
                  <a:srgbClr val="FFFF1F"/>
                </a:solidFill>
                <a:ea typeface="ＭＳ Ｐゴシック" panose="020B0600070205080204" pitchFamily="50" charset="-128"/>
              </a:rPr>
            </a:br>
            <a:r>
              <a:rPr lang="ja-JP" altLang="en-US" sz="2000" b="1" dirty="0">
                <a:solidFill>
                  <a:srgbClr val="FFFF1F"/>
                </a:solidFill>
                <a:ea typeface="ＭＳ Ｐゴシック" panose="020B0600070205080204" pitchFamily="50" charset="-128"/>
              </a:rPr>
              <a:t>発表者名：　東京一郎、京都次郎、大阪三郎、◎福岡史郎　（◎筆頭発表者）</a:t>
            </a:r>
            <a:endParaRPr lang="en-US" altLang="ja-JP" sz="2000" b="1" dirty="0">
              <a:solidFill>
                <a:srgbClr val="FFFF1F"/>
              </a:solidFill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355428" y="51370"/>
            <a:ext cx="99598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400" b="1" dirty="0"/>
              <a:t>下記のスライド例にて</a:t>
            </a:r>
            <a:r>
              <a:rPr lang="en-US" altLang="ja-JP" sz="2400" b="1" dirty="0"/>
              <a:t>COI</a:t>
            </a:r>
            <a:r>
              <a:rPr lang="ja-JP" altLang="en-US" sz="2400" b="1" dirty="0"/>
              <a:t>開示　（様式</a:t>
            </a:r>
            <a:r>
              <a:rPr lang="en-US" altLang="ja-JP" sz="2400" b="1" dirty="0"/>
              <a:t>1-A</a:t>
            </a:r>
            <a:r>
              <a:rPr lang="ja-JP" altLang="en-US" sz="2400" b="1" dirty="0"/>
              <a:t>）</a:t>
            </a:r>
            <a:br>
              <a:rPr lang="en-US" altLang="ja-JP" sz="2400" b="1" dirty="0"/>
            </a:br>
            <a:r>
              <a:rPr lang="ja-JP" altLang="en-US" sz="2400" b="1" dirty="0"/>
              <a:t>学術講演会口頭発表時、 申告すべき</a:t>
            </a:r>
            <a:r>
              <a:rPr lang="en-US" altLang="ja-JP" sz="2400" b="1" dirty="0"/>
              <a:t>COI</a:t>
            </a:r>
            <a:r>
              <a:rPr lang="ja-JP" altLang="en-US" sz="2400" b="1" dirty="0"/>
              <a:t>状態（過去</a:t>
            </a:r>
            <a:r>
              <a:rPr lang="en-US" altLang="ja-JP" sz="2400" b="1" dirty="0"/>
              <a:t>3</a:t>
            </a:r>
            <a:r>
              <a:rPr lang="ja-JP" altLang="en-US" sz="2400" b="1" dirty="0"/>
              <a:t>年間）がある時</a:t>
            </a:r>
          </a:p>
        </p:txBody>
      </p:sp>
      <p:sp>
        <p:nvSpPr>
          <p:cNvPr id="3" name="正方形/長方形 2"/>
          <p:cNvSpPr/>
          <p:nvPr/>
        </p:nvSpPr>
        <p:spPr>
          <a:xfrm>
            <a:off x="6833563" y="4047880"/>
            <a:ext cx="4796739" cy="1766637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ja-JP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（記載例）　</a:t>
            </a:r>
            <a:r>
              <a:rPr lang="ja-JP" alt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　</a:t>
            </a:r>
            <a:endParaRPr lang="en-US" altLang="ja-JP" sz="2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ja-JP" alt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発表者全員、過去</a:t>
            </a:r>
            <a:r>
              <a:rPr lang="en-US" altLang="ja-JP" sz="2400" b="1" dirty="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  <a:r>
              <a:rPr lang="ja-JP" alt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年間を一括して</a:t>
            </a:r>
            <a:endParaRPr lang="en-US" altLang="ja-JP" sz="2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endParaRPr lang="en-US" altLang="ja-JP" sz="105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ja-JP" alt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講演料：　平安製薬、縄文製薬　　　　　　　　　　</a:t>
            </a:r>
            <a:endParaRPr lang="en-US" altLang="ja-JP" sz="2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ja-JP" alt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原稿料：　平安製薬　　　　　　　　　　　  　　　　</a:t>
            </a:r>
            <a:endParaRPr lang="en-US" altLang="ja-JP" sz="2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ja-JP" alt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奨学寄付金：　鎌倉製薬、室町製薬　</a:t>
            </a:r>
            <a:endParaRPr lang="ja-JP" altLang="en-US" sz="2400" dirty="0">
              <a:solidFill>
                <a:srgbClr val="FF0000"/>
              </a:solidFill>
            </a:endParaRPr>
          </a:p>
        </p:txBody>
      </p:sp>
      <p:cxnSp>
        <p:nvCxnSpPr>
          <p:cNvPr id="6" name="直線矢印コネクタ 5"/>
          <p:cNvCxnSpPr/>
          <p:nvPr/>
        </p:nvCxnSpPr>
        <p:spPr>
          <a:xfrm flipV="1">
            <a:off x="5963402" y="5803673"/>
            <a:ext cx="820126" cy="52757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正方形/長方形 7"/>
          <p:cNvSpPr/>
          <p:nvPr/>
        </p:nvSpPr>
        <p:spPr>
          <a:xfrm>
            <a:off x="2023242" y="6331522"/>
            <a:ext cx="5266185" cy="369332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ja-JP" altLang="en-US" b="1" dirty="0">
                <a:solidFill>
                  <a:srgbClr val="FF0000"/>
                </a:solidFill>
                <a:latin typeface="Arial" panose="020B0604020202020204" pitchFamily="34" charset="0"/>
              </a:rPr>
              <a:t>↑ 開示すべき内容が過去</a:t>
            </a:r>
            <a:r>
              <a:rPr lang="en-US" altLang="ja-JP" b="1" dirty="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  <a:r>
              <a:rPr lang="ja-JP" altLang="en-US" b="1" dirty="0">
                <a:solidFill>
                  <a:srgbClr val="FF0000"/>
                </a:solidFill>
                <a:latin typeface="Arial" panose="020B0604020202020204" pitchFamily="34" charset="0"/>
              </a:rPr>
              <a:t>年間にある項目のみ記載</a:t>
            </a:r>
            <a:endParaRPr lang="ja-JP" altLang="en-US" dirty="0">
              <a:solidFill>
                <a:srgbClr val="FF0000"/>
              </a:solidFill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109" y="1108649"/>
            <a:ext cx="1083217" cy="1003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912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</TotalTime>
  <Words>272</Words>
  <Application>Microsoft Office PowerPoint</Application>
  <PresentationFormat>ワイド画面</PresentationFormat>
  <Paragraphs>26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ＭＳ Ｐゴシック</vt:lpstr>
      <vt:lpstr>Arial</vt:lpstr>
      <vt:lpstr>Calibri</vt:lpstr>
      <vt:lpstr>Calibri Light</vt:lpstr>
      <vt:lpstr>Office テーマ</vt:lpstr>
      <vt:lpstr>日本小児内分泌学会 ＣＯ Ｉ 開示 　 発表者名：　東京一郎、京都次郎、大阪三郎、◎福岡史郎（◎筆頭発表者）</vt:lpstr>
      <vt:lpstr>日本小児内分泌学会 ＣＯ Ｉ 開示 　 発表者名：　東京一郎、京都次郎、大阪三郎、◎福岡史郎　（◎筆頭発表者）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平成27年4月より改訂</dc:title>
  <dc:creator>saburo sone</dc:creator>
  <cp:lastModifiedBy>MS4 CEO</cp:lastModifiedBy>
  <cp:revision>43</cp:revision>
  <cp:lastPrinted>2016-11-11T04:57:59Z</cp:lastPrinted>
  <dcterms:created xsi:type="dcterms:W3CDTF">2015-03-14T19:59:31Z</dcterms:created>
  <dcterms:modified xsi:type="dcterms:W3CDTF">2024-09-13T11:12:14Z</dcterms:modified>
</cp:coreProperties>
</file>