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264" r:id="rId3"/>
  </p:sldIdLst>
  <p:sldSz cx="12192000" cy="6858000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5"/>
    <p:restoredTop sz="93193"/>
  </p:normalViewPr>
  <p:slideViewPr>
    <p:cSldViewPr snapToGrid="0">
      <p:cViewPr varScale="1">
        <p:scale>
          <a:sx n="103" d="100"/>
          <a:sy n="103" d="100"/>
        </p:scale>
        <p:origin x="115" y="17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322" y="0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B56CD663-E974-450A-AE8F-680EDC4E1158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322" y="9440372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DE9071CA-8141-4119-BCE5-BAECC4574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31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A7EDE61C-5EFD-400E-A80A-DEF9B74C3203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3242C3DD-E46B-46CC-BCE1-98FCBC279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9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39" indent="-288207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830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3962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094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226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7357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8489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9621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4B8A48-32AB-453A-AE57-D361BB3A7ED4}" type="slidenum">
              <a:rPr lang="en-US" altLang="ja-JP" sz="1200"/>
              <a:pPr eaLnBrk="1" hangingPunct="1"/>
              <a:t>1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831309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39" indent="-288207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830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3962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094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226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7357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8489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9621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A94D028-6913-41CE-A369-94558FD5DBD6}" type="slidenum">
              <a:rPr lang="en-US" altLang="ja-JP" sz="1200"/>
              <a:pPr eaLnBrk="1" hangingPunct="1"/>
              <a:t>2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7700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08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96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90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2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80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9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30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3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38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202" y="4340772"/>
            <a:ext cx="9380646" cy="1914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演題発表内容に関連し、発表者らに開示すべき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関係にある企業などはありません。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9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67135" y="344762"/>
            <a:ext cx="1107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/>
              <a:t>下記のポスター例にて</a:t>
            </a:r>
            <a:r>
              <a:rPr lang="en-US" altLang="ja-JP" sz="2800" b="1" dirty="0"/>
              <a:t>COI</a:t>
            </a:r>
            <a:r>
              <a:rPr lang="ja-JP" altLang="en-US" sz="2800" b="1" dirty="0"/>
              <a:t>開示　（様式</a:t>
            </a:r>
            <a:r>
              <a:rPr lang="en-US" altLang="ja-JP" sz="2800" b="1" dirty="0"/>
              <a:t>1-B</a:t>
            </a:r>
            <a:r>
              <a:rPr lang="ja-JP" altLang="en-US" sz="2800" b="1" dirty="0"/>
              <a:t>）</a:t>
            </a:r>
            <a:br>
              <a:rPr lang="en-US" altLang="ja-JP" sz="2800" b="1" dirty="0"/>
            </a:br>
            <a:r>
              <a:rPr lang="ja-JP" altLang="en-US" sz="2800" b="1" dirty="0"/>
              <a:t>学術講演会ポスター発表時、申告すべき</a:t>
            </a:r>
            <a:r>
              <a:rPr lang="en-US" altLang="ja-JP" sz="2800" b="1" dirty="0"/>
              <a:t>COI</a:t>
            </a:r>
            <a:r>
              <a:rPr lang="ja-JP" altLang="en-US" sz="2800" b="1" dirty="0"/>
              <a:t>状態（過去</a:t>
            </a:r>
            <a:r>
              <a:rPr lang="en-US" altLang="ja-JP" sz="2800" b="1" dirty="0"/>
              <a:t>3</a:t>
            </a:r>
            <a:r>
              <a:rPr lang="ja-JP" altLang="en-US" sz="2800" b="1" dirty="0"/>
              <a:t>年間）がない時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55229" y="1671145"/>
            <a:ext cx="9238592" cy="2669627"/>
          </a:xfrm>
          <a:prstGeom prst="rect">
            <a:avLst/>
          </a:prstGeo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日本小児内分泌学会</a:t>
            </a:r>
            <a:br>
              <a:rPr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200" b="1">
                <a:solidFill>
                  <a:srgbClr val="FFFF1F"/>
                </a:solidFill>
              </a:rPr>
              <a:t>発表者名：　東京一郎、京都次郎、大阪三郎、◎福岡史郎（◎筆頭発表者）</a:t>
            </a:r>
            <a:endParaRPr lang="en-US" altLang="ja-JP" sz="2200" b="1" i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17" y="1925055"/>
            <a:ext cx="1422836" cy="131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01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6726" y="2770487"/>
            <a:ext cx="10513674" cy="35607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演題発表内容に関連し、筆頭および共同発表者が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開示す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①役員・顧問：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⑥治験・受託研究・共同研究費：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5428" y="51370"/>
            <a:ext cx="9959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/>
              <a:t>下記のポスター例にて</a:t>
            </a:r>
            <a:r>
              <a:rPr lang="en-US" altLang="ja-JP" sz="2400" b="1" dirty="0"/>
              <a:t>COI</a:t>
            </a:r>
            <a:r>
              <a:rPr lang="ja-JP" altLang="en-US" sz="2400" b="1" dirty="0"/>
              <a:t>開示　（様式</a:t>
            </a:r>
            <a:r>
              <a:rPr lang="en-US" altLang="ja-JP" sz="2400" b="1" dirty="0"/>
              <a:t>1-B</a:t>
            </a:r>
            <a:r>
              <a:rPr lang="ja-JP" altLang="en-US" sz="2400" b="1" dirty="0"/>
              <a:t>）</a:t>
            </a:r>
            <a:br>
              <a:rPr lang="en-US" altLang="ja-JP" sz="2400" b="1" dirty="0"/>
            </a:br>
            <a:r>
              <a:rPr lang="ja-JP" altLang="en-US" sz="2400" b="1" dirty="0"/>
              <a:t>学術講演会ポスター発表時、 申告すべき</a:t>
            </a:r>
            <a:r>
              <a:rPr lang="en-US" altLang="ja-JP" sz="2400" b="1" dirty="0"/>
              <a:t>COI</a:t>
            </a:r>
            <a:r>
              <a:rPr lang="ja-JP" altLang="en-US" sz="2400" b="1" dirty="0"/>
              <a:t>状態（過去</a:t>
            </a:r>
            <a:r>
              <a:rPr lang="en-US" altLang="ja-JP" sz="2400" b="1" dirty="0"/>
              <a:t>3</a:t>
            </a:r>
            <a:r>
              <a:rPr lang="ja-JP" altLang="en-US" sz="2400" b="1" dirty="0"/>
              <a:t>年間）がある時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833563" y="4047880"/>
            <a:ext cx="4796739" cy="176663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（記載例）　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発表者全員、過去</a:t>
            </a:r>
            <a:r>
              <a:rPr lang="en-US" altLang="ja-JP"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年間を一括して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ja-JP" sz="105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講演料：　平安製薬、縄文製薬　　　　　　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原稿料：　平安製薬　　　　　　　　　　　  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奨学寄付金：　鎌倉製薬、室町製薬　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V="1">
            <a:off x="5963402" y="5803673"/>
            <a:ext cx="820126" cy="5275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2023242" y="6331522"/>
            <a:ext cx="5266185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↑ 開示すべき内容が過去</a:t>
            </a:r>
            <a:r>
              <a:rPr lang="en-US" altLang="ja-JP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年間にある項目のみ記載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980" y="963386"/>
            <a:ext cx="9427780" cy="1674712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日本小児内分泌学会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東京一郎、京都次郎、大阪三郎、◎福岡史郎　（◎筆頭発表者）</a:t>
            </a:r>
            <a:endParaRPr lang="en-US" altLang="ja-JP" sz="2000" b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9" y="1108649"/>
            <a:ext cx="1083217" cy="100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9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272</Words>
  <Application>Microsoft Office PowerPoint</Application>
  <PresentationFormat>ワイド画面</PresentationFormat>
  <Paragraphs>26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日本小児内分泌学会 ＣＯ Ｉ 開示 　 発表者名：　東京一郎、京都次郎、大阪三郎、◎福岡史郎　（◎筆頭発表者）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MS4 CEO</cp:lastModifiedBy>
  <cp:revision>45</cp:revision>
  <cp:lastPrinted>2016-11-11T04:57:59Z</cp:lastPrinted>
  <dcterms:created xsi:type="dcterms:W3CDTF">2015-03-14T19:59:31Z</dcterms:created>
  <dcterms:modified xsi:type="dcterms:W3CDTF">2024-09-13T11:12:47Z</dcterms:modified>
</cp:coreProperties>
</file>